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68" r:id="rId3"/>
    <p:sldId id="257" r:id="rId4"/>
    <p:sldId id="256" r:id="rId5"/>
    <p:sldId id="261" r:id="rId6"/>
    <p:sldId id="262" r:id="rId7"/>
    <p:sldId id="269" r:id="rId8"/>
    <p:sldId id="259" r:id="rId9"/>
    <p:sldId id="266" r:id="rId10"/>
    <p:sldId id="265" r:id="rId11"/>
    <p:sldId id="264" r:id="rId12"/>
    <p:sldId id="263" r:id="rId13"/>
    <p:sldId id="270" r:id="rId14"/>
    <p:sldId id="271" r:id="rId15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51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872ED-21CB-4D1F-872A-1D9ACB3F80D8}" type="datetimeFigureOut">
              <a:rPr lang="es-ES" smtClean="0"/>
              <a:t>07/12/2015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7B790-FABC-45E1-A065-59BE988D768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8495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872ED-21CB-4D1F-872A-1D9ACB3F80D8}" type="datetimeFigureOut">
              <a:rPr lang="es-ES" smtClean="0"/>
              <a:t>07/12/2015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7B790-FABC-45E1-A065-59BE988D768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5851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872ED-21CB-4D1F-872A-1D9ACB3F80D8}" type="datetimeFigureOut">
              <a:rPr lang="es-ES" smtClean="0"/>
              <a:t>07/12/2015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7B790-FABC-45E1-A065-59BE988D768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22737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872ED-21CB-4D1F-872A-1D9ACB3F80D8}" type="datetimeFigureOut">
              <a:rPr lang="es-ES" smtClean="0"/>
              <a:t>07/12/2015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7B790-FABC-45E1-A065-59BE988D768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33211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872ED-21CB-4D1F-872A-1D9ACB3F80D8}" type="datetimeFigureOut">
              <a:rPr lang="es-ES" smtClean="0"/>
              <a:t>07/12/2015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7B790-FABC-45E1-A065-59BE988D768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20069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872ED-21CB-4D1F-872A-1D9ACB3F80D8}" type="datetimeFigureOut">
              <a:rPr lang="es-ES" smtClean="0"/>
              <a:t>07/12/2015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7B790-FABC-45E1-A065-59BE988D768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5192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872ED-21CB-4D1F-872A-1D9ACB3F80D8}" type="datetimeFigureOut">
              <a:rPr lang="es-ES" smtClean="0"/>
              <a:t>07/12/2015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7B790-FABC-45E1-A065-59BE988D768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87444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872ED-21CB-4D1F-872A-1D9ACB3F80D8}" type="datetimeFigureOut">
              <a:rPr lang="es-ES" smtClean="0"/>
              <a:t>07/12/2015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7B790-FABC-45E1-A065-59BE988D768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11522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872ED-21CB-4D1F-872A-1D9ACB3F80D8}" type="datetimeFigureOut">
              <a:rPr lang="es-ES" smtClean="0"/>
              <a:t>07/12/2015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7B790-FABC-45E1-A065-59BE988D768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94128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872ED-21CB-4D1F-872A-1D9ACB3F80D8}" type="datetimeFigureOut">
              <a:rPr lang="es-ES" smtClean="0"/>
              <a:t>07/12/2015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7B790-FABC-45E1-A065-59BE988D768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05769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872ED-21CB-4D1F-872A-1D9ACB3F80D8}" type="datetimeFigureOut">
              <a:rPr lang="es-ES" smtClean="0"/>
              <a:t>07/12/2015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7B790-FABC-45E1-A065-59BE988D768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03443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872ED-21CB-4D1F-872A-1D9ACB3F80D8}" type="datetimeFigureOut">
              <a:rPr lang="es-ES" smtClean="0"/>
              <a:t>07/12/2015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7B790-FABC-45E1-A065-59BE988D768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0021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gif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.g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539552" y="764704"/>
            <a:ext cx="6336704" cy="5328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5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Valoración del Blog de la </a:t>
            </a:r>
            <a:r>
              <a:rPr lang="es-ES" sz="25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Ampa</a:t>
            </a:r>
            <a:r>
              <a:rPr lang="es-ES" sz="25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y propuesta de cambio: </a:t>
            </a:r>
          </a:p>
          <a:p>
            <a:pPr algn="ctr"/>
            <a:r>
              <a:rPr lang="es-ES" sz="25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diseño y contenidos para 2016.</a:t>
            </a:r>
            <a:endParaRPr lang="es-ES" sz="2500" b="1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9218" name="Picture 2" descr="ampa colegio zurbará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746820"/>
            <a:ext cx="8667750" cy="1457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5868144" y="6228020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dirty="0" smtClean="0"/>
              <a:t>Diciembre 2015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90499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6" r="5026" b="8608"/>
          <a:stretch/>
        </p:blipFill>
        <p:spPr bwMode="auto">
          <a:xfrm>
            <a:off x="155690" y="1844824"/>
            <a:ext cx="4752528" cy="31639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683568" y="620688"/>
            <a:ext cx="7632848" cy="369332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r>
              <a:rPr lang="es-ES" b="1" dirty="0" smtClean="0">
                <a:solidFill>
                  <a:schemeClr val="bg1"/>
                </a:solidFill>
              </a:rPr>
              <a:t>ACTUALIZACIÓN DE CONTENIDOS</a:t>
            </a:r>
            <a:endParaRPr lang="es-ES" b="1" dirty="0">
              <a:solidFill>
                <a:schemeClr val="bg1"/>
              </a:solidFill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659745" y="1052736"/>
            <a:ext cx="79208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Los documentos que están en el repositorio del blog (como la Carta de Bienvenida o los de inicio de cursos) están muy desfasados. Habría que actualizar más periódicamente estos contenidos.</a:t>
            </a:r>
            <a:endParaRPr lang="es-ES" sz="1400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9" t="2930" r="14682"/>
          <a:stretch/>
        </p:blipFill>
        <p:spPr bwMode="auto">
          <a:xfrm>
            <a:off x="4620185" y="1637040"/>
            <a:ext cx="4283748" cy="35795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00" r="17328" b="2244"/>
          <a:stretch/>
        </p:blipFill>
        <p:spPr bwMode="auto">
          <a:xfrm>
            <a:off x="926727" y="3974525"/>
            <a:ext cx="3573265" cy="2932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83" r="14683"/>
          <a:stretch/>
        </p:blipFill>
        <p:spPr bwMode="auto">
          <a:xfrm>
            <a:off x="4602155" y="3974524"/>
            <a:ext cx="3547624" cy="2883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1 Rectángulo"/>
          <p:cNvSpPr/>
          <p:nvPr/>
        </p:nvSpPr>
        <p:spPr>
          <a:xfrm>
            <a:off x="467544" y="2348880"/>
            <a:ext cx="2160240" cy="151216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8 Rectángulo"/>
          <p:cNvSpPr/>
          <p:nvPr/>
        </p:nvSpPr>
        <p:spPr>
          <a:xfrm>
            <a:off x="5439863" y="2661295"/>
            <a:ext cx="3020569" cy="39604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9 Rectángulo"/>
          <p:cNvSpPr/>
          <p:nvPr/>
        </p:nvSpPr>
        <p:spPr>
          <a:xfrm>
            <a:off x="3635896" y="4509120"/>
            <a:ext cx="560146" cy="39604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Rectángulo"/>
          <p:cNvSpPr/>
          <p:nvPr/>
        </p:nvSpPr>
        <p:spPr>
          <a:xfrm>
            <a:off x="5404175" y="4745242"/>
            <a:ext cx="2488578" cy="39604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2" name="Picture 2" descr="ampa colegio zurbarán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8" t="8885" r="12159" b="12683"/>
          <a:stretch/>
        </p:blipFill>
        <p:spPr bwMode="auto">
          <a:xfrm>
            <a:off x="6557144" y="6366350"/>
            <a:ext cx="2577852" cy="447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706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14" r="926"/>
          <a:stretch/>
        </p:blipFill>
        <p:spPr bwMode="auto">
          <a:xfrm>
            <a:off x="420982" y="1789905"/>
            <a:ext cx="3503852" cy="24746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659745" y="575485"/>
            <a:ext cx="7632848" cy="369332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r>
              <a:rPr lang="es-ES" b="1" dirty="0" smtClean="0">
                <a:solidFill>
                  <a:schemeClr val="bg1"/>
                </a:solidFill>
              </a:rPr>
              <a:t>DISEÑO DEL BLOG</a:t>
            </a:r>
            <a:endParaRPr lang="es-ES" b="1" dirty="0">
              <a:solidFill>
                <a:schemeClr val="bg1"/>
              </a:solidFill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659745" y="1052736"/>
            <a:ext cx="79208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Se propone modificarlo ya que hay otros blogs de </a:t>
            </a:r>
            <a:r>
              <a:rPr lang="es-ES" sz="14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estética similar</a:t>
            </a:r>
            <a:r>
              <a:rPr lang="es-ES" sz="1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, con el mismo fondo de </a:t>
            </a:r>
            <a:r>
              <a:rPr lang="es-ES" sz="14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landing</a:t>
            </a:r>
            <a:r>
              <a:rPr lang="es-ES" sz="1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, por ejemplo, así como unificar tipografías, diseño de entradas y darle un aire más moderno.</a:t>
            </a:r>
            <a:endParaRPr lang="es-ES" sz="1400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3"/>
          <a:stretch/>
        </p:blipFill>
        <p:spPr bwMode="auto">
          <a:xfrm>
            <a:off x="2783981" y="4643923"/>
            <a:ext cx="3384376" cy="23547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 descr="ampa colegio zurbarán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8" t="8885" r="12159" b="12683"/>
          <a:stretch/>
        </p:blipFill>
        <p:spPr bwMode="auto">
          <a:xfrm>
            <a:off x="6557144" y="6366350"/>
            <a:ext cx="2577852" cy="447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7"/>
          <a:stretch/>
        </p:blipFill>
        <p:spPr bwMode="auto">
          <a:xfrm>
            <a:off x="5319624" y="1844824"/>
            <a:ext cx="3446564" cy="24071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7 CuadroTexto"/>
          <p:cNvSpPr txBox="1"/>
          <p:nvPr/>
        </p:nvSpPr>
        <p:spPr>
          <a:xfrm>
            <a:off x="5319624" y="4325130"/>
            <a:ext cx="3109033" cy="2308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S" sz="9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http://ampadelgadocalvete.blogspot.com.es/</a:t>
            </a:r>
            <a:endParaRPr lang="es-ES" sz="900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9" name="8 CuadroTexto"/>
          <p:cNvSpPr txBox="1"/>
          <p:nvPr/>
        </p:nvSpPr>
        <p:spPr>
          <a:xfrm>
            <a:off x="659745" y="4323830"/>
            <a:ext cx="3109033" cy="2308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S" sz="9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http://ampaelpilardb.blogspot.com.es/</a:t>
            </a:r>
            <a:endParaRPr lang="es-ES" sz="900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288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683568" y="404664"/>
            <a:ext cx="7632848" cy="369332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r>
              <a:rPr lang="es-ES" b="1" dirty="0" smtClean="0">
                <a:solidFill>
                  <a:schemeClr val="bg1"/>
                </a:solidFill>
              </a:rPr>
              <a:t>CALENDARIO EDITORIAL</a:t>
            </a:r>
            <a:endParaRPr lang="es-ES" b="1" dirty="0">
              <a:solidFill>
                <a:schemeClr val="bg1"/>
              </a:solidFill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683568" y="863356"/>
            <a:ext cx="7920880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b="1" dirty="0" smtClean="0">
                <a:solidFill>
                  <a:srgbClr val="C00000"/>
                </a:solidFill>
              </a:rPr>
              <a:t>Objetivo: </a:t>
            </a:r>
            <a:r>
              <a:rPr lang="es-ES" b="1" dirty="0" smtClean="0"/>
              <a:t>2 entradas semanales</a:t>
            </a:r>
            <a:r>
              <a:rPr lang="es-ES" dirty="0" smtClean="0"/>
              <a:t>, es decir, unas 70 por curso, (de enero a noviembre de 2015 ha habido 16 entradas), con el fin de hacer un </a:t>
            </a:r>
            <a:r>
              <a:rPr lang="es-ES" b="1" dirty="0" smtClean="0"/>
              <a:t>blog más vivo, que genere interés entre los padres y, sobre todo, conseguir más visitas. </a:t>
            </a:r>
          </a:p>
          <a:p>
            <a:endParaRPr lang="es-ES" dirty="0"/>
          </a:p>
          <a:p>
            <a:pPr algn="just"/>
            <a:r>
              <a:rPr lang="es-ES" b="1" dirty="0" smtClean="0">
                <a:solidFill>
                  <a:srgbClr val="C00000"/>
                </a:solidFill>
              </a:rPr>
              <a:t>Daremos continuidad a aquellos temas que se recogían e incorporaremos nuevos CONTENIDOS al blog:</a:t>
            </a:r>
          </a:p>
          <a:p>
            <a:pPr marL="444500" algn="just">
              <a:buFont typeface="+mj-lt"/>
              <a:buAutoNum type="arabicPeriod"/>
            </a:pPr>
            <a:r>
              <a:rPr lang="es-ES" sz="1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Actividades organizadas y promovidas por la </a:t>
            </a:r>
            <a:r>
              <a:rPr lang="es-ES" sz="12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Ampa</a:t>
            </a:r>
            <a:r>
              <a:rPr lang="es-ES" sz="1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.</a:t>
            </a:r>
          </a:p>
          <a:p>
            <a:pPr marL="444500" algn="just">
              <a:buFont typeface="+mj-lt"/>
              <a:buAutoNum type="arabicPeriod"/>
            </a:pPr>
            <a:r>
              <a:rPr lang="es-ES" sz="1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Actividades del Colegio Zurbarán.</a:t>
            </a:r>
          </a:p>
          <a:p>
            <a:pPr marL="444500" algn="just">
              <a:buFont typeface="+mj-lt"/>
              <a:buAutoNum type="arabicPeriod"/>
            </a:pPr>
            <a:r>
              <a:rPr lang="es-ES" sz="1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Iniciativas de interés para los padres de los alumnos: Días sin Cole, actividades organizadas por el Ayuntamiento, la Biblioteca o el Auditorio del pueblo, entre otras.</a:t>
            </a:r>
          </a:p>
          <a:p>
            <a:pPr marL="444500" algn="just">
              <a:buFont typeface="+mj-lt"/>
              <a:buAutoNum type="arabicPeriod"/>
            </a:pPr>
            <a:r>
              <a:rPr lang="es-ES" sz="1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Temas de salud relacionadas con los niños.</a:t>
            </a:r>
          </a:p>
          <a:p>
            <a:pPr marL="444500" algn="just">
              <a:buFont typeface="+mj-lt"/>
              <a:buAutoNum type="arabicPeriod"/>
            </a:pPr>
            <a:r>
              <a:rPr lang="es-ES" sz="1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Temas legislativos de interés para los padres en relación a la educación.</a:t>
            </a:r>
          </a:p>
          <a:p>
            <a:pPr marL="444500" algn="just">
              <a:buFont typeface="+mj-lt"/>
              <a:buAutoNum type="arabicPeriod"/>
            </a:pPr>
            <a:r>
              <a:rPr lang="es-ES" sz="1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Sección «Sabías que…»: Entrevistas a miembros del Colegio, profesores, PAS, padres, niños del colegio que lleven a cabo actividades curiosas o que sobresalgan a modo de superación, ejemplo o simple conocimiento, etc.</a:t>
            </a:r>
          </a:p>
          <a:p>
            <a:pPr marL="444500" algn="just">
              <a:buFont typeface="+mj-lt"/>
              <a:buAutoNum type="arabicPeriod"/>
            </a:pPr>
            <a:r>
              <a:rPr lang="es-ES" sz="1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Sección «Noticias de Colmenar»: asuntos relacionados con la actividad del pueblo que puedan ser de interés para los padres y alumnos del cole.</a:t>
            </a:r>
          </a:p>
          <a:p>
            <a:pPr marL="444500" algn="just">
              <a:buFont typeface="+mj-lt"/>
              <a:buAutoNum type="arabicPeriod"/>
            </a:pPr>
            <a:r>
              <a:rPr lang="es-ES" sz="1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Realización de sondeos online para conocer la opinión de los padres en decisiones relevantes.</a:t>
            </a:r>
          </a:p>
          <a:p>
            <a:pPr marL="444500" algn="just">
              <a:buFont typeface="+mj-lt"/>
              <a:buAutoNum type="arabicPeriod"/>
            </a:pPr>
            <a:r>
              <a:rPr lang="es-ES" sz="1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Concursos y sorteos para promover las inscripciones al </a:t>
            </a:r>
            <a:r>
              <a:rPr lang="es-ES" sz="12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Ampa</a:t>
            </a:r>
            <a:r>
              <a:rPr lang="es-ES" sz="1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o para fidelizar a los que ya son miembros de la misma: entradas de cine al Auditorio, juguetes, libros, etc.</a:t>
            </a:r>
          </a:p>
          <a:p>
            <a:pPr marL="444500" algn="just">
              <a:buFont typeface="+mj-lt"/>
              <a:buAutoNum type="arabicPeriod"/>
            </a:pPr>
            <a:r>
              <a:rPr lang="es-ES" sz="1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Publicación del menú del mes</a:t>
            </a:r>
          </a:p>
          <a:p>
            <a:pPr marL="444500" algn="just">
              <a:buFont typeface="+mj-lt"/>
              <a:buAutoNum type="arabicPeriod"/>
            </a:pPr>
            <a:r>
              <a:rPr lang="es-ES" sz="1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Mejorar la zona de enlaces de interés: a becas de la CAM, equipos de orientación educativa, etc. </a:t>
            </a:r>
          </a:p>
          <a:p>
            <a:pPr marL="444500" algn="just">
              <a:buFont typeface="+mj-lt"/>
              <a:buAutoNum type="arabicPeriod"/>
            </a:pPr>
            <a:r>
              <a:rPr lang="es-ES" sz="1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Hacer concursos de relatos o de fotografía entre los alumnos para animar a visitar el blog. </a:t>
            </a:r>
            <a:endParaRPr lang="es-ES" sz="1200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4" name="Picture 2" descr="ampa colegio zurbarán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8" t="8885" r="12159" b="12683"/>
          <a:stretch/>
        </p:blipFill>
        <p:spPr bwMode="auto">
          <a:xfrm>
            <a:off x="6557144" y="6366350"/>
            <a:ext cx="2577852" cy="447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492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683568" y="395372"/>
            <a:ext cx="7632848" cy="369332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r>
              <a:rPr lang="es-ES" b="1" dirty="0" smtClean="0">
                <a:solidFill>
                  <a:schemeClr val="bg1"/>
                </a:solidFill>
              </a:rPr>
              <a:t>OTROS ESPACIOS DE LA AMPA: FACEBOOK</a:t>
            </a:r>
            <a:endParaRPr lang="es-ES" b="1" dirty="0">
              <a:solidFill>
                <a:schemeClr val="bg1"/>
              </a:solidFill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7" r="7936"/>
          <a:stretch/>
        </p:blipFill>
        <p:spPr bwMode="auto">
          <a:xfrm>
            <a:off x="683568" y="836712"/>
            <a:ext cx="5714816" cy="43353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6732240" y="1052736"/>
            <a:ext cx="2160240" cy="352839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itchFamily="34" charset="0"/>
              <a:buChar char="•"/>
            </a:pPr>
            <a:r>
              <a:rPr lang="es-ES" sz="12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La </a:t>
            </a:r>
            <a:r>
              <a:rPr lang="es-ES" sz="1200" dirty="0" err="1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fanpage</a:t>
            </a:r>
            <a:r>
              <a:rPr lang="es-ES" sz="12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de la AMPA fue creada en enero de 2014.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s-ES" sz="12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En los 2 años de vida, solo ha tenido 4 publicaciones.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s-ES" sz="12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Tiene 29 seguidores.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s-ES" sz="12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El </a:t>
            </a:r>
            <a:r>
              <a:rPr lang="es-ES" sz="1200" dirty="0" err="1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engagement</a:t>
            </a:r>
            <a:r>
              <a:rPr lang="es-ES" sz="12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con los usuarios es de 0,001% (solo 2 me gustas)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s-ES" sz="12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La </a:t>
            </a:r>
            <a:r>
              <a:rPr lang="es-ES" sz="1200" dirty="0" err="1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url</a:t>
            </a:r>
            <a:r>
              <a:rPr lang="es-ES" sz="12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de la </a:t>
            </a:r>
            <a:r>
              <a:rPr lang="es-ES" sz="1200" dirty="0" err="1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fanpage</a:t>
            </a:r>
            <a:r>
              <a:rPr lang="es-ES" sz="12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no es amigable.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s-ES" sz="12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No está referenciado en el Facebook del Colegio Zurbarán, ni en el blog de la </a:t>
            </a:r>
            <a:r>
              <a:rPr lang="es-ES" sz="1200" dirty="0" err="1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Ampa</a:t>
            </a:r>
            <a:r>
              <a:rPr lang="es-ES" sz="12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ni en la web del Colegio.</a:t>
            </a:r>
            <a:endParaRPr lang="es-ES" sz="1200" dirty="0">
              <a:solidFill>
                <a:schemeClr val="bg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5" name="4 Rectángulo"/>
          <p:cNvSpPr/>
          <p:nvPr/>
        </p:nvSpPr>
        <p:spPr>
          <a:xfrm>
            <a:off x="323528" y="5193196"/>
            <a:ext cx="8820472" cy="1764196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s-ES" sz="1200" b="1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CONCLUSIONES:</a:t>
            </a:r>
          </a:p>
          <a:p>
            <a:pPr marL="268288"/>
            <a:r>
              <a:rPr lang="es-ES" sz="11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-Se recomienda focalizar los </a:t>
            </a:r>
            <a:r>
              <a:rPr lang="es-ES" sz="1100" b="1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esfuerzos en el blog</a:t>
            </a:r>
            <a:r>
              <a:rPr lang="es-ES" sz="11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, ya que tiene de media unas 240 visitas/mes. En la página de FB hay 29 seguidores solamente, sin ningún tipo de actividad real.</a:t>
            </a:r>
          </a:p>
          <a:p>
            <a:pPr marL="268288"/>
            <a:r>
              <a:rPr lang="es-ES" sz="11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-El </a:t>
            </a:r>
            <a:r>
              <a:rPr lang="es-ES" sz="1100" b="1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conocimiento del blog </a:t>
            </a:r>
            <a:r>
              <a:rPr lang="es-ES" sz="11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está más extendido entre los padres que la página de FB.</a:t>
            </a:r>
          </a:p>
          <a:p>
            <a:pPr marL="268288"/>
            <a:r>
              <a:rPr lang="es-ES" sz="11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-Cuando </a:t>
            </a:r>
            <a:r>
              <a:rPr lang="es-ES" sz="1100" b="1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se busca en Google </a:t>
            </a:r>
            <a:r>
              <a:rPr lang="es-ES" sz="11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«colegio </a:t>
            </a:r>
            <a:r>
              <a:rPr lang="es-ES" sz="1100" dirty="0" err="1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zurbarán</a:t>
            </a:r>
            <a:r>
              <a:rPr lang="es-ES" sz="11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colmenar viejo» el blog aparece en primeras posiciones, el FB No.</a:t>
            </a:r>
          </a:p>
          <a:p>
            <a:pPr marL="268288"/>
            <a:r>
              <a:rPr lang="es-ES" sz="11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-Trabajar en los 2 espacios conlleva un esfuerzo doble de difusión, </a:t>
            </a:r>
            <a:r>
              <a:rPr lang="es-ES" sz="1100" dirty="0" err="1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viralización</a:t>
            </a:r>
            <a:r>
              <a:rPr lang="es-ES" sz="11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y contenidos: es mejor que los padres sepan que la fuente de información de la AMPA es el blog.</a:t>
            </a:r>
          </a:p>
          <a:p>
            <a:pPr marL="268288"/>
            <a:r>
              <a:rPr lang="es-ES" sz="11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-Se propone cerrar la </a:t>
            </a:r>
            <a:r>
              <a:rPr lang="es-ES" sz="1100" dirty="0" err="1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fanpage</a:t>
            </a:r>
            <a:r>
              <a:rPr lang="es-ES" sz="11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de Facebook. </a:t>
            </a:r>
            <a:endParaRPr lang="es-ES" sz="1100" dirty="0">
              <a:solidFill>
                <a:schemeClr val="bg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6909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683568" y="764704"/>
            <a:ext cx="7632848" cy="369332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r>
              <a:rPr lang="es-ES" b="1" dirty="0" smtClean="0">
                <a:solidFill>
                  <a:schemeClr val="bg1"/>
                </a:solidFill>
              </a:rPr>
              <a:t>CAMPAÑA DE DIFUSIÓN DEL BLOG</a:t>
            </a:r>
            <a:endParaRPr lang="es-ES" b="1" dirty="0">
              <a:solidFill>
                <a:schemeClr val="bg1"/>
              </a:solidFill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683568" y="1223396"/>
            <a:ext cx="79208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b="1" dirty="0" smtClean="0">
                <a:solidFill>
                  <a:srgbClr val="C00000"/>
                </a:solidFill>
              </a:rPr>
              <a:t>Objetivo: </a:t>
            </a:r>
            <a:r>
              <a:rPr lang="es-ES" b="1" dirty="0" smtClean="0"/>
              <a:t>darlo a conocer entre los padres que aún no sepan de su existencia, y hacer un llamamiento a visitarlo y seguirlo con asiduidad. </a:t>
            </a:r>
            <a:endParaRPr lang="es-ES" sz="1200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683568" y="2206605"/>
            <a:ext cx="7920880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b="1" dirty="0" smtClean="0">
                <a:solidFill>
                  <a:srgbClr val="C00000"/>
                </a:solidFill>
              </a:rPr>
              <a:t>¿Cómo podemos hacerlo?</a:t>
            </a:r>
          </a:p>
          <a:p>
            <a:pPr algn="just"/>
            <a:endParaRPr lang="es-ES" b="1" dirty="0" smtClean="0">
              <a:solidFill>
                <a:srgbClr val="C00000"/>
              </a:solidFill>
            </a:endParaRPr>
          </a:p>
          <a:p>
            <a:pPr algn="just"/>
            <a:r>
              <a:rPr lang="es-ES" sz="1200" b="1" dirty="0">
                <a:solidFill>
                  <a:srgbClr val="C0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	</a:t>
            </a:r>
            <a:r>
              <a:rPr lang="es-ES" sz="1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-Hacer un </a:t>
            </a:r>
            <a:r>
              <a:rPr lang="es-ES" sz="14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cartel de promoción del blog </a:t>
            </a:r>
            <a:r>
              <a:rPr lang="es-ES" sz="1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para colgarlo en las instalaciones del colegio (entrada principal, tablones de anuncios, </a:t>
            </a:r>
            <a:r>
              <a:rPr lang="es-ES" sz="14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etc</a:t>
            </a:r>
            <a:r>
              <a:rPr lang="es-ES" sz="1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).</a:t>
            </a:r>
          </a:p>
          <a:p>
            <a:pPr algn="just"/>
            <a:endParaRPr lang="es-ES" sz="14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algn="just"/>
            <a:r>
              <a:rPr lang="es-ES" sz="1400" dirty="0">
                <a:latin typeface="Verdana" pitchFamily="34" charset="0"/>
                <a:ea typeface="Verdana" pitchFamily="34" charset="0"/>
                <a:cs typeface="Verdana" pitchFamily="34" charset="0"/>
              </a:rPr>
              <a:t>	</a:t>
            </a:r>
            <a:r>
              <a:rPr lang="es-ES" sz="1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-Aprovechar la </a:t>
            </a:r>
            <a:r>
              <a:rPr lang="es-ES" sz="14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fiesta de Navidades del colegio </a:t>
            </a:r>
            <a:r>
              <a:rPr lang="es-ES" sz="1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(en el Auditorio) para que, antes del inicio de las actuaciones del colegio, metan una diapositiva sobre las actividades de la AMPA y publicitar el blog, como una fuente de información más de la asociación.</a:t>
            </a:r>
          </a:p>
          <a:p>
            <a:pPr algn="just"/>
            <a:endParaRPr lang="es-ES" sz="1400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algn="just"/>
            <a:r>
              <a:rPr lang="es-ES" sz="1400" dirty="0">
                <a:latin typeface="Verdana" pitchFamily="34" charset="0"/>
                <a:ea typeface="Verdana" pitchFamily="34" charset="0"/>
                <a:cs typeface="Verdana" pitchFamily="34" charset="0"/>
              </a:rPr>
              <a:t>	</a:t>
            </a:r>
            <a:r>
              <a:rPr lang="es-ES" sz="1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-</a:t>
            </a:r>
            <a:r>
              <a:rPr lang="es-ES" sz="14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Animar a seguirlo con un concurso, </a:t>
            </a:r>
            <a:r>
              <a:rPr lang="es-ES" sz="1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sorteando mediante RANDOM varias entradas gratuitas al cine para estas Navidades en el Auditorio de Colmenar Viejo, con el </a:t>
            </a:r>
            <a:r>
              <a:rPr lang="es-ES" sz="14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claim</a:t>
            </a:r>
            <a:r>
              <a:rPr lang="es-ES" sz="1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«Cine en Familia», patrocinado por la AMPA del Colegio Zurbarán.</a:t>
            </a:r>
          </a:p>
          <a:p>
            <a:pPr algn="just"/>
            <a:endParaRPr lang="es-ES" sz="1400" dirty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algn="just"/>
            <a:r>
              <a:rPr lang="es-ES" sz="1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	-Y de cara a </a:t>
            </a:r>
            <a:r>
              <a:rPr lang="es-ES" sz="14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los padres que ya son socios </a:t>
            </a:r>
            <a:r>
              <a:rPr lang="es-ES" sz="1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de la AMPA, se podrían sortear, por ejemplo, varios Roscones navideños, para fidelizar su apoyo. </a:t>
            </a:r>
            <a:endParaRPr lang="es-ES" sz="1400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4257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539552" y="764704"/>
            <a:ext cx="6336704" cy="5328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5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1. Estadísticas generales y procedencia del tráfico.</a:t>
            </a:r>
            <a:endParaRPr lang="es-ES" sz="2500" b="1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9218" name="Picture 2" descr="ampa colegio zurbará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746820"/>
            <a:ext cx="8667750" cy="1457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8018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2" t="3663" b="1465"/>
          <a:stretch/>
        </p:blipFill>
        <p:spPr bwMode="auto">
          <a:xfrm>
            <a:off x="251521" y="242013"/>
            <a:ext cx="8634156" cy="59952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 descr="ampa colegio zurbará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8" t="8885" r="12159" b="12683"/>
          <a:stretch/>
        </p:blipFill>
        <p:spPr bwMode="auto">
          <a:xfrm>
            <a:off x="6557144" y="6366350"/>
            <a:ext cx="2577852" cy="447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1 Rectángulo"/>
          <p:cNvSpPr/>
          <p:nvPr/>
        </p:nvSpPr>
        <p:spPr>
          <a:xfrm>
            <a:off x="4644008" y="1484784"/>
            <a:ext cx="2736304" cy="129614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4 Rectángulo"/>
          <p:cNvSpPr/>
          <p:nvPr/>
        </p:nvSpPr>
        <p:spPr>
          <a:xfrm>
            <a:off x="7480076" y="2060848"/>
            <a:ext cx="1584176" cy="144016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En el último mes ha habido 239 visitas. En el acumulado del blog, desde su creación, más de 12.800</a:t>
            </a:r>
            <a:endParaRPr lang="es-ES" sz="1200" dirty="0">
              <a:solidFill>
                <a:schemeClr val="bg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246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6" r="1190" b="2198"/>
          <a:stretch/>
        </p:blipFill>
        <p:spPr bwMode="auto">
          <a:xfrm>
            <a:off x="0" y="304801"/>
            <a:ext cx="8743423" cy="6004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 descr="ampa colegio zurbará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8" t="8885" r="12159" b="12683"/>
          <a:stretch/>
        </p:blipFill>
        <p:spPr bwMode="auto">
          <a:xfrm>
            <a:off x="6557144" y="6366350"/>
            <a:ext cx="2577852" cy="447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Rectángulo"/>
          <p:cNvSpPr/>
          <p:nvPr/>
        </p:nvSpPr>
        <p:spPr>
          <a:xfrm>
            <a:off x="1644906" y="2204864"/>
            <a:ext cx="5663397" cy="57606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7 Rectángulo"/>
          <p:cNvSpPr/>
          <p:nvPr/>
        </p:nvSpPr>
        <p:spPr>
          <a:xfrm>
            <a:off x="7480076" y="2060848"/>
            <a:ext cx="1584176" cy="144016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Las fuentes de tráfico proceden de la web del Colegio y de Google.</a:t>
            </a:r>
            <a:endParaRPr lang="es-ES" sz="1200" dirty="0">
              <a:solidFill>
                <a:schemeClr val="bg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0445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14" r="1852" b="1831"/>
          <a:stretch/>
        </p:blipFill>
        <p:spPr bwMode="auto">
          <a:xfrm>
            <a:off x="0" y="246743"/>
            <a:ext cx="8873396" cy="62065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 descr="ampa colegio zurbará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8" t="8885" r="12159" b="12683"/>
          <a:stretch/>
        </p:blipFill>
        <p:spPr bwMode="auto">
          <a:xfrm>
            <a:off x="6557144" y="6366350"/>
            <a:ext cx="2577852" cy="447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1644905" y="4653136"/>
            <a:ext cx="5663397" cy="57606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4 Rectángulo"/>
          <p:cNvSpPr/>
          <p:nvPr/>
        </p:nvSpPr>
        <p:spPr>
          <a:xfrm>
            <a:off x="7461224" y="4365104"/>
            <a:ext cx="1584176" cy="144016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Las palabras clave de búsqueda del blog son: </a:t>
            </a:r>
            <a:r>
              <a:rPr lang="es-ES" sz="1200" dirty="0" err="1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Ampa</a:t>
            </a:r>
            <a:r>
              <a:rPr lang="es-ES" sz="12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Colegio Zurbarán.</a:t>
            </a:r>
            <a:endParaRPr lang="es-ES" sz="1200" dirty="0">
              <a:solidFill>
                <a:schemeClr val="bg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9718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3" r="1984" b="1832"/>
          <a:stretch/>
        </p:blipFill>
        <p:spPr bwMode="auto">
          <a:xfrm>
            <a:off x="0" y="290287"/>
            <a:ext cx="8892480" cy="61923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 descr="ampa colegio zurbará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8" t="8885" r="12159" b="12683"/>
          <a:stretch/>
        </p:blipFill>
        <p:spPr bwMode="auto">
          <a:xfrm>
            <a:off x="6557144" y="6366350"/>
            <a:ext cx="2577852" cy="447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1644907" y="2204864"/>
            <a:ext cx="1990990" cy="352839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4 Rectángulo"/>
          <p:cNvSpPr/>
          <p:nvPr/>
        </p:nvSpPr>
        <p:spPr>
          <a:xfrm>
            <a:off x="7298084" y="3140968"/>
            <a:ext cx="1584176" cy="144016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Las entradas más visitadas son muy antiguas. La que más visitas tiene es del año 2009.</a:t>
            </a:r>
            <a:endParaRPr lang="es-ES" sz="1200" dirty="0">
              <a:solidFill>
                <a:schemeClr val="bg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101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539552" y="764704"/>
            <a:ext cx="6336704" cy="5328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5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1. Algunas cuestiones sobre el blog: aspectos a mejorar.</a:t>
            </a:r>
            <a:endParaRPr lang="es-ES" sz="2500" b="1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9218" name="Picture 2" descr="ampa colegio zurbará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746820"/>
            <a:ext cx="8667750" cy="1457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198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96"/>
          <a:stretch/>
        </p:blipFill>
        <p:spPr bwMode="auto">
          <a:xfrm>
            <a:off x="179512" y="1124744"/>
            <a:ext cx="4484361" cy="30963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2" descr="ampa colegio zurbará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8" t="8885" r="12159" b="12683"/>
          <a:stretch/>
        </p:blipFill>
        <p:spPr bwMode="auto">
          <a:xfrm>
            <a:off x="6557144" y="6366350"/>
            <a:ext cx="2577852" cy="447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4 CuadroTexto"/>
          <p:cNvSpPr txBox="1"/>
          <p:nvPr/>
        </p:nvSpPr>
        <p:spPr>
          <a:xfrm>
            <a:off x="683568" y="395372"/>
            <a:ext cx="7632848" cy="369332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r>
              <a:rPr lang="es-ES" b="1" dirty="0" smtClean="0">
                <a:solidFill>
                  <a:schemeClr val="bg1"/>
                </a:solidFill>
              </a:rPr>
              <a:t>DISEÑO DEL BLOG</a:t>
            </a:r>
            <a:endParaRPr lang="es-ES" b="1" dirty="0">
              <a:solidFill>
                <a:schemeClr val="bg1"/>
              </a:solidFill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14" r="5291" b="4761"/>
          <a:stretch/>
        </p:blipFill>
        <p:spPr bwMode="auto">
          <a:xfrm>
            <a:off x="4767616" y="1171554"/>
            <a:ext cx="4340888" cy="30495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6 Rectángulo"/>
          <p:cNvSpPr/>
          <p:nvPr/>
        </p:nvSpPr>
        <p:spPr>
          <a:xfrm>
            <a:off x="1615220" y="4581128"/>
            <a:ext cx="5769544" cy="1656184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5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Las entradas del blog son poco frecuentes, tienen tipografías y colores distintos y no se fomenta el uso de las </a:t>
            </a:r>
            <a:r>
              <a:rPr lang="es-ES" sz="1500" dirty="0" err="1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keywords</a:t>
            </a:r>
            <a:r>
              <a:rPr lang="es-ES" sz="15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para mejorar posicionamiento SEO en Google. La Carta de Bienvenida está desactualizada y el </a:t>
            </a:r>
            <a:r>
              <a:rPr lang="es-ES" sz="1500" dirty="0" err="1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scroll</a:t>
            </a:r>
            <a:r>
              <a:rPr lang="es-ES" sz="1500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 del blog es muy largo para visualizarlo al completo. En las imágenes que se usan para dar información, no aparece nunca el logo de la AMPA.</a:t>
            </a:r>
            <a:endParaRPr lang="es-ES" sz="1500" dirty="0">
              <a:solidFill>
                <a:schemeClr val="bg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246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3" r="4894"/>
          <a:stretch/>
        </p:blipFill>
        <p:spPr bwMode="auto">
          <a:xfrm>
            <a:off x="1043608" y="1700808"/>
            <a:ext cx="6849530" cy="50109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683568" y="620688"/>
            <a:ext cx="7632848" cy="369332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r>
              <a:rPr lang="es-ES" b="1" dirty="0" smtClean="0">
                <a:solidFill>
                  <a:schemeClr val="bg1"/>
                </a:solidFill>
              </a:rPr>
              <a:t>ACTUALIZACIÓN DE CONTENIDOS</a:t>
            </a:r>
            <a:endParaRPr lang="es-ES" b="1" dirty="0">
              <a:solidFill>
                <a:schemeClr val="bg1"/>
              </a:solidFill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659745" y="1196752"/>
            <a:ext cx="7920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En la home del blog hay información muy antigua y desordenada:</a:t>
            </a:r>
            <a:endParaRPr lang="es-ES" sz="1400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5" name="4 CuadroTexto"/>
          <p:cNvSpPr txBox="1"/>
          <p:nvPr/>
        </p:nvSpPr>
        <p:spPr>
          <a:xfrm>
            <a:off x="7920995" y="2016542"/>
            <a:ext cx="9489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>
                <a:solidFill>
                  <a:srgbClr val="C0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Noviembre de 2009</a:t>
            </a:r>
            <a:endParaRPr lang="es-ES" sz="1100" dirty="0">
              <a:solidFill>
                <a:srgbClr val="C00000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6" name="5 CuadroTexto"/>
          <p:cNvSpPr txBox="1"/>
          <p:nvPr/>
        </p:nvSpPr>
        <p:spPr>
          <a:xfrm>
            <a:off x="7943510" y="2710081"/>
            <a:ext cx="9489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>
                <a:solidFill>
                  <a:srgbClr val="C0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Marzo 2010</a:t>
            </a:r>
            <a:endParaRPr lang="es-ES" sz="1100" dirty="0">
              <a:solidFill>
                <a:srgbClr val="C00000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7" name="6 CuadroTexto"/>
          <p:cNvSpPr txBox="1"/>
          <p:nvPr/>
        </p:nvSpPr>
        <p:spPr>
          <a:xfrm>
            <a:off x="7956376" y="3286145"/>
            <a:ext cx="108012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>
                <a:solidFill>
                  <a:srgbClr val="C0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Septiembre 2010</a:t>
            </a:r>
            <a:endParaRPr lang="es-ES" sz="1100" dirty="0">
              <a:solidFill>
                <a:srgbClr val="C00000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8" name="Picture 2" descr="ampa colegio zurbará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98" t="8885" r="12159" b="12683"/>
          <a:stretch/>
        </p:blipFill>
        <p:spPr bwMode="auto">
          <a:xfrm>
            <a:off x="6557144" y="6366350"/>
            <a:ext cx="2577852" cy="447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8 CuadroTexto"/>
          <p:cNvSpPr txBox="1"/>
          <p:nvPr/>
        </p:nvSpPr>
        <p:spPr>
          <a:xfrm>
            <a:off x="7956376" y="3934217"/>
            <a:ext cx="9489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>
                <a:solidFill>
                  <a:srgbClr val="C0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Febrero 2010</a:t>
            </a:r>
            <a:endParaRPr lang="es-ES" sz="1100" dirty="0">
              <a:solidFill>
                <a:srgbClr val="C00000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7956376" y="4510281"/>
            <a:ext cx="9489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>
                <a:solidFill>
                  <a:srgbClr val="C0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Noviembre2013</a:t>
            </a:r>
            <a:endParaRPr lang="es-ES" sz="1100" dirty="0">
              <a:solidFill>
                <a:srgbClr val="C00000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11" name="10 CuadroTexto"/>
          <p:cNvSpPr txBox="1"/>
          <p:nvPr/>
        </p:nvSpPr>
        <p:spPr>
          <a:xfrm>
            <a:off x="7956376" y="5014337"/>
            <a:ext cx="9489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>
                <a:solidFill>
                  <a:srgbClr val="C0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Junio</a:t>
            </a:r>
          </a:p>
          <a:p>
            <a:r>
              <a:rPr lang="es-ES" sz="1100" dirty="0" smtClean="0">
                <a:solidFill>
                  <a:srgbClr val="C0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2010</a:t>
            </a:r>
            <a:endParaRPr lang="es-ES" sz="1100" dirty="0">
              <a:solidFill>
                <a:srgbClr val="C00000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900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836</Words>
  <Application>Microsoft Office PowerPoint</Application>
  <PresentationFormat>Presentación en pantalla (4:3)</PresentationFormat>
  <Paragraphs>66</Paragraphs>
  <Slides>14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5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Linea Directa Aseguradora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Santiago Velazquez Jordan</dc:creator>
  <cp:lastModifiedBy>Santiago Velazquez Jordan</cp:lastModifiedBy>
  <cp:revision>21</cp:revision>
  <dcterms:created xsi:type="dcterms:W3CDTF">2015-12-07T10:23:29Z</dcterms:created>
  <dcterms:modified xsi:type="dcterms:W3CDTF">2015-12-07T12:59:23Z</dcterms:modified>
</cp:coreProperties>
</file>

<file path=docProps/thumbnail.jpeg>
</file>